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56" r:id="rId4"/>
    <p:sldId id="272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58" r:id="rId17"/>
    <p:sldId id="259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29F-F188-45EC-84EA-8C7212D81138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52CB-DE09-4DDE-854C-9D6BDBEB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29F-F188-45EC-84EA-8C7212D81138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52CB-DE09-4DDE-854C-9D6BDBEB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5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29F-F188-45EC-84EA-8C7212D81138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52CB-DE09-4DDE-854C-9D6BDBEB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6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29F-F188-45EC-84EA-8C7212D81138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52CB-DE09-4DDE-854C-9D6BDBEB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1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29F-F188-45EC-84EA-8C7212D81138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52CB-DE09-4DDE-854C-9D6BDBEB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4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29F-F188-45EC-84EA-8C7212D81138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52CB-DE09-4DDE-854C-9D6BDBEB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29F-F188-45EC-84EA-8C7212D81138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52CB-DE09-4DDE-854C-9D6BDBEB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29F-F188-45EC-84EA-8C7212D81138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52CB-DE09-4DDE-854C-9D6BDBEB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7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29F-F188-45EC-84EA-8C7212D81138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52CB-DE09-4DDE-854C-9D6BDBEB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4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29F-F188-45EC-84EA-8C7212D81138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52CB-DE09-4DDE-854C-9D6BDBEB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9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29F-F188-45EC-84EA-8C7212D81138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52CB-DE09-4DDE-854C-9D6BDBEB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6329F-F188-45EC-84EA-8C7212D81138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752CB-DE09-4DDE-854C-9D6BDBEB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0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FAIR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DEC. 2-4, </a:t>
            </a:r>
            <a:r>
              <a:rPr lang="en-US" dirty="0" smtClean="0"/>
              <a:t>2015</a:t>
            </a:r>
            <a:endParaRPr lang="en-US" dirty="0" smtClean="0"/>
          </a:p>
          <a:p>
            <a:r>
              <a:rPr lang="en-US" dirty="0" smtClean="0"/>
              <a:t>PROJECTS DUE DEC. 1, </a:t>
            </a:r>
            <a:r>
              <a:rPr lang="en-US" dirty="0" smtClean="0"/>
              <a:t>2015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3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382000" cy="247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90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" y="457200"/>
            <a:ext cx="8025434" cy="21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644963"/>
            <a:ext cx="6976997" cy="17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373072"/>
            <a:ext cx="5638800" cy="217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0230" y="1553351"/>
            <a:ext cx="2795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ALL FORMS CAN BE FOUND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ON THE WEBSITE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http://cbsf.tamucc.edu/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99" y="2644963"/>
            <a:ext cx="2590801" cy="326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63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7140"/>
            <a:ext cx="7473610" cy="634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143000"/>
            <a:ext cx="1828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6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439511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897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5104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399"/>
            <a:ext cx="8598557" cy="7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4572000"/>
            <a:ext cx="8686800" cy="871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3472" y="1279124"/>
            <a:ext cx="8686800" cy="871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18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0999"/>
            <a:ext cx="4991100" cy="633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600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REQUIRED BIBLIOGRAPHY FORM TO USE ON DISPLAY BOARD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1752600"/>
            <a:ext cx="2795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ALL FORMS CAN BE FOUND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ON THE WEBSITE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http://cbsf.tamucc.edu/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55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399"/>
            <a:ext cx="917227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3078955"/>
            <a:ext cx="8458200" cy="1416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31720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807771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594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724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47529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1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04775"/>
            <a:ext cx="494347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84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5857875" cy="615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5715000"/>
            <a:ext cx="54102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1066800"/>
            <a:ext cx="55626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8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47650"/>
            <a:ext cx="829627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2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000125"/>
            <a:ext cx="7239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40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725304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927975"/>
            <a:ext cx="8212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DUE DATE FOR TOPIC IS OCTOBER </a:t>
            </a:r>
            <a:r>
              <a:rPr lang="en-US" sz="3600" dirty="0" smtClean="0"/>
              <a:t>13, </a:t>
            </a:r>
            <a:r>
              <a:rPr lang="en-US" sz="3600" dirty="0" smtClean="0"/>
              <a:t>2014</a:t>
            </a:r>
          </a:p>
          <a:p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FOR A DAILY GRADE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3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212"/>
            <a:ext cx="917849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810000"/>
            <a:ext cx="87350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YOUR PROPOSAL  </a:t>
            </a:r>
            <a:r>
              <a:rPr lang="en-US" sz="2800" b="1" dirty="0" smtClean="0">
                <a:solidFill>
                  <a:srgbClr val="FF0000"/>
                </a:solidFill>
              </a:rPr>
              <a:t>which  includes your written procedure </a:t>
            </a:r>
          </a:p>
          <a:p>
            <a:r>
              <a:rPr lang="en-US" sz="2800" dirty="0" smtClean="0"/>
              <a:t>WILL BE DUE TO YOUR TEACHER FOR A </a:t>
            </a:r>
            <a:r>
              <a:rPr lang="en-US" sz="2800" b="1" dirty="0" smtClean="0">
                <a:solidFill>
                  <a:srgbClr val="FF0000"/>
                </a:solidFill>
              </a:rPr>
              <a:t>DAILY GRADE</a:t>
            </a:r>
          </a:p>
          <a:p>
            <a:r>
              <a:rPr lang="en-US" sz="2800" dirty="0" smtClean="0"/>
              <a:t>ON </a:t>
            </a:r>
            <a:r>
              <a:rPr lang="en-US" sz="2800" b="1" dirty="0" smtClean="0">
                <a:solidFill>
                  <a:srgbClr val="FF0000"/>
                </a:solidFill>
              </a:rPr>
              <a:t>OCTOBER  24, 2014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7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4" y="1676400"/>
            <a:ext cx="8944726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2914650"/>
            <a:ext cx="8915400" cy="1504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276600" y="3200400"/>
            <a:ext cx="4191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8600" y="3505200"/>
            <a:ext cx="4953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12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2" y="281354"/>
            <a:ext cx="7398488" cy="122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7" y="2133600"/>
            <a:ext cx="598260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42810"/>
            <a:ext cx="6191250" cy="160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44" y="1371599"/>
            <a:ext cx="9121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BEGIN ONCE YOU HAVE TEACHER APPROVAL!!!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87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89</Words>
  <Application>Microsoft Office PowerPoint</Application>
  <PresentationFormat>On-screen Show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SCIENCE FAIR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Calallen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Wright, Rhonda</dc:creator>
  <cp:lastModifiedBy>Wright, Rhonda</cp:lastModifiedBy>
  <cp:revision>8</cp:revision>
  <dcterms:created xsi:type="dcterms:W3CDTF">2014-09-28T16:00:04Z</dcterms:created>
  <dcterms:modified xsi:type="dcterms:W3CDTF">2014-09-30T14:52:13Z</dcterms:modified>
</cp:coreProperties>
</file>